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2404050" cy="43206988"/>
  <p:notesSz cx="6858000" cy="9144000"/>
  <p:embeddedFontLst>
    <p:embeddedFont>
      <p:font typeface="Actor" panose="020B0604020202020204" charset="0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Anton" panose="020B0604020202020204" charset="0"/>
      <p:regular r:id="rId9"/>
    </p:embeddedFont>
    <p:embeddedFont>
      <p:font typeface="Alef" panose="00000500000000000000" pitchFamily="2" charset="-79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9">
          <p15:clr>
            <a:srgbClr val="000000"/>
          </p15:clr>
        </p15:guide>
        <p15:guide id="2" pos="20229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D33071-A9AE-49B1-A805-53C020A3EFBC}">
  <a:tblStyle styleId="{93D33071-A9AE-49B1-A805-53C020A3EFB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" d="100"/>
          <a:sy n="14" d="100"/>
        </p:scale>
        <p:origin x="2604" y="96"/>
      </p:cViewPr>
      <p:guideLst>
        <p:guide orient="horz" pos="219"/>
        <p:guide pos="2022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n"/>
          <p:cNvSpPr>
            <a:spLocks noGrp="1" noRot="1" noChangeAspect="1"/>
          </p:cNvSpPr>
          <p:nvPr>
            <p:ph type="sldImg" idx="2"/>
          </p:nvPr>
        </p:nvSpPr>
        <p:spPr>
          <a:xfrm>
            <a:off x="-11798300" y="-12118975"/>
            <a:ext cx="11776075" cy="131032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62587" cy="409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21925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296a1fa93cea8a18_1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95325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"/>
            <a:headEnd type="none" w="sm" len="sm"/>
            <a:tailEnd type="none" w="sm" len="sm"/>
          </a:ln>
        </p:spPr>
      </p:sp>
      <p:sp>
        <p:nvSpPr>
          <p:cNvPr id="74" name="Google Shape;74;h296a1fa93cea8a18_1_103:notes"/>
          <p:cNvSpPr txBox="1"/>
          <p:nvPr/>
        </p:nvSpPr>
        <p:spPr>
          <a:xfrm>
            <a:off x="685800" y="4343400"/>
            <a:ext cx="54849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h296a1fa93cea8a18_1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62700" cy="409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706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 rot="5400000">
            <a:off x="5192713" y="20013613"/>
            <a:ext cx="43849925" cy="7283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 rot="5400000">
            <a:off x="-9452768" y="12803982"/>
            <a:ext cx="43849925" cy="21702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620837" y="1730375"/>
            <a:ext cx="29138562" cy="717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 rot="5400000">
            <a:off x="-1559720" y="13261182"/>
            <a:ext cx="35499675" cy="29138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2232025" y="2879725"/>
            <a:ext cx="10450513" cy="1008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>
            <a:spLocks noGrp="1"/>
          </p:cNvSpPr>
          <p:nvPr>
            <p:ph type="pic" idx="2"/>
          </p:nvPr>
        </p:nvSpPr>
        <p:spPr>
          <a:xfrm>
            <a:off x="13776325" y="6221413"/>
            <a:ext cx="16403638" cy="30703837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2232025" y="12961938"/>
            <a:ext cx="10450513" cy="2401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2232025" y="2879725"/>
            <a:ext cx="10450513" cy="10082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3776325" y="6221413"/>
            <a:ext cx="16403638" cy="30703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2232025" y="12961938"/>
            <a:ext cx="10450513" cy="24014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620837" y="1730375"/>
            <a:ext cx="29138562" cy="717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2232025" y="2300288"/>
            <a:ext cx="27947938" cy="8351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1"/>
          </p:nvPr>
        </p:nvSpPr>
        <p:spPr>
          <a:xfrm>
            <a:off x="2232025" y="10591800"/>
            <a:ext cx="13708063" cy="519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2"/>
          </p:nvPr>
        </p:nvSpPr>
        <p:spPr>
          <a:xfrm>
            <a:off x="2232025" y="15782925"/>
            <a:ext cx="13708063" cy="23214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3"/>
          </p:nvPr>
        </p:nvSpPr>
        <p:spPr>
          <a:xfrm>
            <a:off x="16405225" y="10591800"/>
            <a:ext cx="13774738" cy="519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4"/>
          </p:nvPr>
        </p:nvSpPr>
        <p:spPr>
          <a:xfrm>
            <a:off x="16405225" y="15782925"/>
            <a:ext cx="13774738" cy="23214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1620837" y="1730375"/>
            <a:ext cx="29138562" cy="717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1620838" y="10080625"/>
            <a:ext cx="14492287" cy="3549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16265525" y="10080625"/>
            <a:ext cx="14493875" cy="3549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title"/>
          </p:nvPr>
        </p:nvSpPr>
        <p:spPr>
          <a:xfrm>
            <a:off x="2211388" y="10771188"/>
            <a:ext cx="27947937" cy="1797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1"/>
          </p:nvPr>
        </p:nvSpPr>
        <p:spPr>
          <a:xfrm>
            <a:off x="2211388" y="28914725"/>
            <a:ext cx="27947937" cy="945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>
            <a:spLocks noGrp="1"/>
          </p:cNvSpPr>
          <p:nvPr>
            <p:ph type="title"/>
          </p:nvPr>
        </p:nvSpPr>
        <p:spPr>
          <a:xfrm>
            <a:off x="1620837" y="1730375"/>
            <a:ext cx="29138562" cy="717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38562" cy="3549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lvl="0" indent="-228600" algn="l">
              <a:spcBef>
                <a:spcPts val="3775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33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282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2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ctrTitle"/>
          </p:nvPr>
        </p:nvSpPr>
        <p:spPr>
          <a:xfrm>
            <a:off x="4051300" y="7070725"/>
            <a:ext cx="24303038" cy="1504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subTitle" idx="1"/>
          </p:nvPr>
        </p:nvSpPr>
        <p:spPr>
          <a:xfrm>
            <a:off x="4051300" y="22693313"/>
            <a:ext cx="24303038" cy="1043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lvl="0" algn="ctr">
              <a:spcBef>
                <a:spcPts val="3775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spcBef>
                <a:spcPts val="33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spcBef>
                <a:spcPts val="2825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spcBef>
                <a:spcPts val="2375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23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 txBox="1">
            <a:spLocks noGrp="1"/>
          </p:cNvSpPr>
          <p:nvPr>
            <p:ph type="title"/>
          </p:nvPr>
        </p:nvSpPr>
        <p:spPr>
          <a:xfrm>
            <a:off x="1620837" y="1730375"/>
            <a:ext cx="29138562" cy="7177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"/>
          <p:cNvSpPr txBox="1">
            <a:spLocks noGrp="1"/>
          </p:cNvSpPr>
          <p:nvPr>
            <p:ph type="body" idx="1"/>
          </p:nvPr>
        </p:nvSpPr>
        <p:spPr>
          <a:xfrm>
            <a:off x="1620837" y="10080625"/>
            <a:ext cx="29138562" cy="3549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t" anchorCtr="0">
            <a:noAutofit/>
          </a:bodyPr>
          <a:lstStyle>
            <a:lvl1pPr marL="457200" marR="0" lvl="0" indent="-228600" algn="l" rtl="0">
              <a:spcBef>
                <a:spcPts val="3775"/>
              </a:spcBef>
              <a:spcAft>
                <a:spcPts val="0"/>
              </a:spcAft>
              <a:buSzPts val="1400"/>
              <a:buNone/>
              <a:defRPr sz="1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300"/>
              </a:spcBef>
              <a:spcAft>
                <a:spcPts val="0"/>
              </a:spcAft>
              <a:buSzPts val="1400"/>
              <a:buNone/>
              <a:defRPr sz="1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825"/>
              </a:spcBef>
              <a:spcAft>
                <a:spcPts val="0"/>
              </a:spcAft>
              <a:buSzPts val="1400"/>
              <a:buNone/>
              <a:defRPr sz="1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375"/>
              </a:spcBef>
              <a:spcAft>
                <a:spcPts val="0"/>
              </a:spcAft>
              <a:buSzPts val="1400"/>
              <a:buNone/>
              <a:defRPr sz="9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375"/>
              </a:spcBef>
              <a:spcAft>
                <a:spcPts val="0"/>
              </a:spcAft>
              <a:buSzPts val="1400"/>
              <a:buNone/>
              <a:defRPr sz="9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"/>
          <p:cNvSpPr txBox="1"/>
          <p:nvPr/>
        </p:nvSpPr>
        <p:spPr>
          <a:xfrm>
            <a:off x="1620837" y="40044687"/>
            <a:ext cx="7553325" cy="229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11071225" y="40044687"/>
            <a:ext cx="10261600" cy="230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500" b="0" i="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 txBox="1">
            <a:spLocks noGrp="1"/>
          </p:cNvSpPr>
          <p:nvPr>
            <p:ph type="sldNum" idx="12"/>
          </p:nvPr>
        </p:nvSpPr>
        <p:spPr>
          <a:xfrm>
            <a:off x="23223537" y="40044687"/>
            <a:ext cx="7535862" cy="227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216000" rIns="432000" bIns="2160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0"/>
              <a:buFont typeface="Arial"/>
              <a:buNone/>
              <a:defRPr sz="85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/>
          <p:nvPr/>
        </p:nvSpPr>
        <p:spPr>
          <a:xfrm>
            <a:off x="290775" y="348188"/>
            <a:ext cx="31822500" cy="42510600"/>
          </a:xfrm>
          <a:prstGeom prst="rect">
            <a:avLst/>
          </a:prstGeom>
          <a:noFill/>
          <a:ln w="9525" cap="flat" cmpd="sng">
            <a:solidFill>
              <a:srgbClr val="7AD0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-2752725" y="4234750"/>
            <a:ext cx="37909500" cy="5027700"/>
          </a:xfrm>
          <a:prstGeom prst="rect">
            <a:avLst/>
          </a:prstGeom>
          <a:solidFill>
            <a:srgbClr val="457948"/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4682031" y="7533306"/>
            <a:ext cx="23040000" cy="17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21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¹Instituto Federal de Educação Ciência e Tecnologia Baiano, Campus Senhor do Bonfim, Bahia, Brasil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21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E-mail: xxxxxx@gmail.com</a:t>
            </a:r>
            <a:endParaRPr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9215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²Colégio Estadual  xxxxxxx, Senhor do Bonfim, Bahia, Brasil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3"/>
          <p:cNvSpPr txBox="1"/>
          <p:nvPr/>
        </p:nvSpPr>
        <p:spPr>
          <a:xfrm>
            <a:off x="9610825" y="4217598"/>
            <a:ext cx="135096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66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00" b="1" i="0" u="none" strike="noStrike" cap="non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poster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81" name="Google Shape;81;p13"/>
          <p:cNvSpPr txBox="1"/>
          <p:nvPr/>
        </p:nvSpPr>
        <p:spPr>
          <a:xfrm>
            <a:off x="6148865" y="6837030"/>
            <a:ext cx="2051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3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Carla B. Araújo</a:t>
            </a:r>
            <a:r>
              <a:rPr lang="en-US" sz="4000" b="1" i="0" u="none" strike="noStrike" cap="none" baseline="30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; Daniel E. Ferreira</a:t>
            </a:r>
            <a:r>
              <a:rPr lang="en-US" sz="4000" b="1" i="0" u="none" strike="noStrike" cap="none" baseline="30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; Esmeralda F. Garcia</a:t>
            </a:r>
            <a:r>
              <a:rPr lang="en-US" sz="4000" b="1" i="0" u="none" strike="noStrike" cap="none" baseline="30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4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; Fernando G. Hernandes</a:t>
            </a:r>
            <a:r>
              <a:rPr lang="en-US" sz="4000" b="1" i="0" u="none" strike="noStrike" cap="none" baseline="30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40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" name="Google Shape;82;p13"/>
          <p:cNvGrpSpPr/>
          <p:nvPr/>
        </p:nvGrpSpPr>
        <p:grpSpPr>
          <a:xfrm>
            <a:off x="1229768" y="9828960"/>
            <a:ext cx="14771521" cy="8600019"/>
            <a:chOff x="2500800" y="10021376"/>
            <a:chExt cx="23802000" cy="5366292"/>
          </a:xfrm>
        </p:grpSpPr>
        <p:sp>
          <p:nvSpPr>
            <p:cNvPr id="83" name="Google Shape;83;p13"/>
            <p:cNvSpPr/>
            <p:nvPr/>
          </p:nvSpPr>
          <p:spPr>
            <a:xfrm>
              <a:off x="2500800" y="10359968"/>
              <a:ext cx="23802000" cy="50277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45794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3"/>
            <p:cNvSpPr txBox="1"/>
            <p:nvPr/>
          </p:nvSpPr>
          <p:spPr>
            <a:xfrm>
              <a:off x="7731401" y="10021376"/>
              <a:ext cx="13353600" cy="499500"/>
            </a:xfrm>
            <a:prstGeom prst="rect">
              <a:avLst/>
            </a:prstGeom>
            <a:solidFill>
              <a:srgbClr val="FFFFFF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00" b="1" i="0" u="none" strike="noStrike" cap="none" dirty="0">
                  <a:solidFill>
                    <a:srgbClr val="000000"/>
                  </a:solidFill>
                  <a:latin typeface="Alef"/>
                  <a:ea typeface="Alef"/>
                  <a:cs typeface="Alef"/>
                  <a:sym typeface="Alef"/>
                </a:rPr>
                <a:t>INTRODUÇÃO E OBJETIVOS</a:t>
              </a:r>
              <a:endParaRPr sz="4600" b="1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endParaRPr>
            </a:p>
          </p:txBody>
        </p:sp>
      </p:grpSp>
      <p:sp>
        <p:nvSpPr>
          <p:cNvPr id="85" name="Google Shape;85;p13"/>
          <p:cNvSpPr txBox="1"/>
          <p:nvPr/>
        </p:nvSpPr>
        <p:spPr>
          <a:xfrm>
            <a:off x="1433300" y="10635525"/>
            <a:ext cx="14400300" cy="7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3200" b="0" i="0" u="none" strike="noStrike" cap="none" dirty="0">
              <a:solidFill>
                <a:srgbClr val="1B10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16684763" y="9829001"/>
            <a:ext cx="14619188" cy="8599800"/>
            <a:chOff x="2500800" y="15678796"/>
            <a:chExt cx="23802000" cy="5477929"/>
          </a:xfrm>
        </p:grpSpPr>
        <p:sp>
          <p:nvSpPr>
            <p:cNvPr id="87" name="Google Shape;87;p13"/>
            <p:cNvSpPr/>
            <p:nvPr/>
          </p:nvSpPr>
          <p:spPr>
            <a:xfrm>
              <a:off x="2500800" y="16036925"/>
              <a:ext cx="23802000" cy="51198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45794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 txBox="1"/>
            <p:nvPr/>
          </p:nvSpPr>
          <p:spPr>
            <a:xfrm>
              <a:off x="7564045" y="15678796"/>
              <a:ext cx="12483600" cy="509700"/>
            </a:xfrm>
            <a:prstGeom prst="rect">
              <a:avLst/>
            </a:prstGeom>
            <a:solidFill>
              <a:srgbClr val="FFFFFF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00" b="1" dirty="0">
                  <a:solidFill>
                    <a:srgbClr val="000000"/>
                  </a:solidFill>
                  <a:latin typeface="Alef"/>
                  <a:ea typeface="Alef"/>
                  <a:cs typeface="Alef"/>
                  <a:sym typeface="Alef"/>
                </a:rPr>
                <a:t>MATERIAL E MÉTODOS</a:t>
              </a:r>
              <a:endParaRPr sz="4600" b="1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endParaRPr>
            </a:p>
          </p:txBody>
        </p:sp>
      </p:grpSp>
      <p:sp>
        <p:nvSpPr>
          <p:cNvPr id="89" name="Google Shape;89;p13"/>
          <p:cNvSpPr txBox="1"/>
          <p:nvPr/>
        </p:nvSpPr>
        <p:spPr>
          <a:xfrm>
            <a:off x="16981638" y="10635526"/>
            <a:ext cx="14088900" cy="7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Arial regular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tamanho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32pt,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podendo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ser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reduzido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até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24pt,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caso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quantidade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texto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ultrapasse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espaço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delimitado</a:t>
            </a:r>
            <a:r>
              <a:rPr lang="en-US" sz="3200" b="0" i="0" u="none" strike="noStrike" cap="none" dirty="0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dirty="0"/>
          </a:p>
        </p:txBody>
      </p:sp>
      <p:grpSp>
        <p:nvGrpSpPr>
          <p:cNvPr id="90" name="Google Shape;90;p13"/>
          <p:cNvGrpSpPr/>
          <p:nvPr/>
        </p:nvGrpSpPr>
        <p:grpSpPr>
          <a:xfrm>
            <a:off x="1229875" y="18749967"/>
            <a:ext cx="30073827" cy="10537691"/>
            <a:chOff x="2500800" y="21500481"/>
            <a:chExt cx="23802000" cy="9854757"/>
          </a:xfrm>
        </p:grpSpPr>
        <p:sp>
          <p:nvSpPr>
            <p:cNvPr id="91" name="Google Shape;91;p13"/>
            <p:cNvSpPr/>
            <p:nvPr/>
          </p:nvSpPr>
          <p:spPr>
            <a:xfrm>
              <a:off x="2500800" y="22046838"/>
              <a:ext cx="23802000" cy="93084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45794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3"/>
            <p:cNvSpPr txBox="1"/>
            <p:nvPr/>
          </p:nvSpPr>
          <p:spPr>
            <a:xfrm>
              <a:off x="10986800" y="21500481"/>
              <a:ext cx="6727500" cy="748500"/>
            </a:xfrm>
            <a:prstGeom prst="rect">
              <a:avLst/>
            </a:prstGeom>
            <a:solidFill>
              <a:srgbClr val="FFFFFF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00" b="1" dirty="0">
                  <a:solidFill>
                    <a:srgbClr val="000000"/>
                  </a:solidFill>
                  <a:latin typeface="Alef"/>
                  <a:ea typeface="Alef"/>
                  <a:cs typeface="Alef"/>
                  <a:sym typeface="Alef"/>
                </a:rPr>
                <a:t>RESULTADOS</a:t>
              </a:r>
              <a:r>
                <a:rPr lang="en-US" sz="4600" dirty="0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 </a:t>
              </a:r>
              <a:r>
                <a:rPr lang="en-US" sz="4600" b="1" dirty="0">
                  <a:solidFill>
                    <a:srgbClr val="000000"/>
                  </a:solidFill>
                  <a:latin typeface="Alef"/>
                  <a:ea typeface="Alef"/>
                  <a:cs typeface="Alef"/>
                  <a:sym typeface="Alef"/>
                </a:rPr>
                <a:t>E DISCUSSÃO</a:t>
              </a:r>
              <a:endParaRPr sz="4600" b="1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endParaRPr>
            </a:p>
          </p:txBody>
        </p:sp>
      </p:grpSp>
      <p:graphicFrame>
        <p:nvGraphicFramePr>
          <p:cNvPr id="93" name="Google Shape;93;p13"/>
          <p:cNvGraphicFramePr/>
          <p:nvPr/>
        </p:nvGraphicFramePr>
        <p:xfrm>
          <a:off x="1540871" y="24150793"/>
          <a:ext cx="14554950" cy="3775600"/>
        </p:xfrm>
        <a:graphic>
          <a:graphicData uri="http://schemas.openxmlformats.org/drawingml/2006/table">
            <a:tbl>
              <a:tblPr>
                <a:noFill/>
                <a:tableStyleId>{93D33071-A9AE-49B1-A805-53C020A3EFBC}</a:tableStyleId>
              </a:tblPr>
              <a:tblGrid>
                <a:gridCol w="4404900"/>
                <a:gridCol w="4252925"/>
                <a:gridCol w="5897125"/>
              </a:tblGrid>
              <a:tr h="94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b="1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b="1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</a:tr>
              <a:tr h="94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4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946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u="none" strike="noStrike" cap="non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Exemplo</a:t>
                      </a:r>
                      <a:endParaRPr sz="11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42875" marR="142875" marT="142875" marB="142875" anchor="ctr">
                    <a:lnL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F612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4" name="Google Shape;94;p13"/>
          <p:cNvSpPr txBox="1"/>
          <p:nvPr/>
        </p:nvSpPr>
        <p:spPr>
          <a:xfrm>
            <a:off x="1553850" y="19643175"/>
            <a:ext cx="15194700" cy="33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1564613" y="23483552"/>
            <a:ext cx="958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Tabela 1. Tabela exemplo para resultados</a:t>
            </a:r>
            <a:endParaRPr sz="3000" b="0" i="0" u="none" strike="noStrike" cap="none">
              <a:solidFill>
                <a:srgbClr val="1B10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8404947" y="20473851"/>
            <a:ext cx="12048060" cy="7089912"/>
          </a:xfrm>
          <a:custGeom>
            <a:avLst/>
            <a:gdLst/>
            <a:ahLst/>
            <a:cxnLst/>
            <a:rect l="l" t="t" r="r" b="b"/>
            <a:pathLst>
              <a:path w="9580962" h="6387308" extrusionOk="0">
                <a:moveTo>
                  <a:pt x="0" y="0"/>
                </a:moveTo>
                <a:lnTo>
                  <a:pt x="9580962" y="0"/>
                </a:lnTo>
                <a:lnTo>
                  <a:pt x="9580962" y="6387308"/>
                </a:lnTo>
                <a:lnTo>
                  <a:pt x="0" y="63873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3"/>
          <p:cNvSpPr txBox="1"/>
          <p:nvPr/>
        </p:nvSpPr>
        <p:spPr>
          <a:xfrm>
            <a:off x="18404953" y="19830444"/>
            <a:ext cx="958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Figura 1. Figura exemplo para resultados</a:t>
            </a:r>
            <a:endParaRPr sz="3000" b="0" i="0" u="none" strike="noStrike" cap="none">
              <a:solidFill>
                <a:srgbClr val="1B10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1195050" y="30149000"/>
            <a:ext cx="14807100" cy="78921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4579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6165171" y="29569113"/>
            <a:ext cx="4614600" cy="800400"/>
          </a:xfrm>
          <a:prstGeom prst="rect">
            <a:avLst/>
          </a:prstGeom>
          <a:solidFill>
            <a:srgbClr val="FFFFF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rPr>
              <a:t>CONCLUSÃO</a:t>
            </a:r>
            <a:endParaRPr sz="4600" b="1" dirty="0">
              <a:solidFill>
                <a:srgbClr val="000000"/>
              </a:solidFill>
              <a:latin typeface="Alef"/>
              <a:ea typeface="Alef"/>
              <a:cs typeface="Alef"/>
              <a:sym typeface="Alef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428000" y="30573902"/>
            <a:ext cx="14088900" cy="74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1B102B"/>
                </a:solidFill>
              </a:rPr>
              <a:t>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24pt, caso a quantidade de texto ultrapasse o espaço delimitado.</a:t>
            </a:r>
            <a:endParaRPr/>
          </a:p>
        </p:txBody>
      </p:sp>
      <p:grpSp>
        <p:nvGrpSpPr>
          <p:cNvPr id="101" name="Google Shape;101;p13"/>
          <p:cNvGrpSpPr/>
          <p:nvPr/>
        </p:nvGrpSpPr>
        <p:grpSpPr>
          <a:xfrm>
            <a:off x="16684376" y="29637169"/>
            <a:ext cx="14619188" cy="2116551"/>
            <a:chOff x="2500800" y="34956618"/>
            <a:chExt cx="23802000" cy="2116551"/>
          </a:xfrm>
        </p:grpSpPr>
        <p:sp>
          <p:nvSpPr>
            <p:cNvPr id="102" name="Google Shape;102;p13"/>
            <p:cNvSpPr/>
            <p:nvPr/>
          </p:nvSpPr>
          <p:spPr>
            <a:xfrm>
              <a:off x="2500800" y="35480469"/>
              <a:ext cx="23802000" cy="1592700"/>
            </a:xfrm>
            <a:prstGeom prst="rect">
              <a:avLst/>
            </a:prstGeom>
            <a:solidFill>
              <a:srgbClr val="FFFFFF"/>
            </a:solidFill>
            <a:ln w="25400" cap="flat" cmpd="sng">
              <a:solidFill>
                <a:srgbClr val="45794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3"/>
            <p:cNvSpPr txBox="1"/>
            <p:nvPr/>
          </p:nvSpPr>
          <p:spPr>
            <a:xfrm>
              <a:off x="9725130" y="34956618"/>
              <a:ext cx="9353400" cy="800400"/>
            </a:xfrm>
            <a:prstGeom prst="rect">
              <a:avLst/>
            </a:prstGeom>
            <a:solidFill>
              <a:srgbClr val="FFFFFF"/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00" b="1" u="none" dirty="0">
                  <a:solidFill>
                    <a:srgbClr val="000000"/>
                  </a:solidFill>
                  <a:latin typeface="Alef"/>
                  <a:ea typeface="Alef"/>
                  <a:cs typeface="Alef"/>
                  <a:sym typeface="Alef"/>
                </a:rPr>
                <a:t>AGRADECIMENTOS</a:t>
              </a:r>
              <a:endParaRPr sz="4600" b="1" u="none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endParaRPr>
            </a:p>
          </p:txBody>
        </p:sp>
      </p:grpSp>
      <p:sp>
        <p:nvSpPr>
          <p:cNvPr id="104" name="Google Shape;104;p13"/>
          <p:cNvSpPr/>
          <p:nvPr/>
        </p:nvSpPr>
        <p:spPr>
          <a:xfrm>
            <a:off x="16684275" y="32441300"/>
            <a:ext cx="14619300" cy="55998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45794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16946766" y="30357813"/>
            <a:ext cx="14089200" cy="10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Colaboradores e agências financiadoras, principalmente projetos financiados e com a participação de bolsistas, ex.: CNPq, FAPESB e IF Baiano.</a:t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16965975" y="32953628"/>
            <a:ext cx="14050800" cy="28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1B102B"/>
                </a:solidFill>
                <a:latin typeface="Arial"/>
                <a:ea typeface="Arial"/>
                <a:cs typeface="Arial"/>
                <a:sym typeface="Arial"/>
              </a:rPr>
              <a:t>Corpo do texto Arial regular tamanho 32pt, podendo ser reduzido para até 24pt, caso a quantidade de texto ultrapasse o espaço delimitado. Corpo do texto Arial regular tamanho 32pt, podendo ser reduzido para até 24pt, caso a quantidade de texto ultrapasse o espaço delimitado. Corpo do texto Arial regular tamanho 32pt, podendo ser reduzido para até 24pt.</a:t>
            </a:r>
            <a:endParaRPr sz="3200" b="0" i="0" u="none" strike="noStrike" cap="none">
              <a:solidFill>
                <a:srgbClr val="1B102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21800254" y="32083065"/>
            <a:ext cx="4451700" cy="800400"/>
          </a:xfrm>
          <a:prstGeom prst="rect">
            <a:avLst/>
          </a:prstGeom>
          <a:solidFill>
            <a:srgbClr val="FFFFFF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b="1" dirty="0">
                <a:solidFill>
                  <a:srgbClr val="000000"/>
                </a:solidFill>
                <a:latin typeface="Alef"/>
                <a:ea typeface="Alef"/>
                <a:cs typeface="Alef"/>
                <a:sym typeface="Alef"/>
              </a:rPr>
              <a:t>REFERÊNCIAS</a:t>
            </a:r>
            <a:endParaRPr sz="4600" b="1" dirty="0">
              <a:solidFill>
                <a:srgbClr val="000000"/>
              </a:solidFill>
              <a:latin typeface="Alef"/>
              <a:ea typeface="Alef"/>
              <a:cs typeface="Alef"/>
              <a:sym typeface="Alef"/>
            </a:endParaRPr>
          </a:p>
        </p:txBody>
      </p:sp>
      <p:pic>
        <p:nvPicPr>
          <p:cNvPr id="108" name="Google Shape;10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13900" y="38504528"/>
            <a:ext cx="14554952" cy="3453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3225" y="765963"/>
            <a:ext cx="10399227" cy="42602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 txBox="1"/>
          <p:nvPr/>
        </p:nvSpPr>
        <p:spPr>
          <a:xfrm>
            <a:off x="12787338" y="2129065"/>
            <a:ext cx="18516226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457948"/>
                </a:solidFill>
                <a:latin typeface="Actor"/>
                <a:ea typeface="Actor"/>
                <a:cs typeface="Actor"/>
                <a:sym typeface="Actor"/>
              </a:rPr>
              <a:t>FEIRA DE CIÊNCIA E TECNOLOGIA DO MUNICÍPIO DE SENHOR DO BONFIM E DO TERRITÓRIO DE IDENTIDADE DO PIEMONTE NORTE DO ITAPICURU </a:t>
            </a:r>
            <a:endParaRPr sz="3600" b="1" dirty="0">
              <a:solidFill>
                <a:srgbClr val="457948"/>
              </a:solidFill>
              <a:latin typeface="Actor"/>
              <a:ea typeface="Actor"/>
              <a:cs typeface="Actor"/>
              <a:sym typeface="Acto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Microsoft Office PowerPoint</Application>
  <PresentationFormat>Personalizar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Actor</vt:lpstr>
      <vt:lpstr>Calibri</vt:lpstr>
      <vt:lpstr>Anton</vt:lpstr>
      <vt:lpstr>Times New Roman</vt:lpstr>
      <vt:lpstr>Arial</vt:lpstr>
      <vt:lpstr>Alef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cp:lastModifiedBy>UITAMARA</cp:lastModifiedBy>
  <cp:revision>1</cp:revision>
  <dcterms:modified xsi:type="dcterms:W3CDTF">2026-10-09T20:13:53Z</dcterms:modified>
</cp:coreProperties>
</file>